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21" r:id="rId2"/>
    <p:sldId id="257" r:id="rId3"/>
    <p:sldId id="261" r:id="rId4"/>
    <p:sldId id="262" r:id="rId5"/>
    <p:sldId id="263" r:id="rId6"/>
    <p:sldId id="264" r:id="rId7"/>
    <p:sldId id="277" r:id="rId8"/>
    <p:sldId id="278" r:id="rId9"/>
    <p:sldId id="327" r:id="rId10"/>
    <p:sldId id="331" r:id="rId11"/>
    <p:sldId id="319" r:id="rId12"/>
    <p:sldId id="328" r:id="rId13"/>
    <p:sldId id="318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258" r:id="rId22"/>
    <p:sldId id="265" r:id="rId23"/>
    <p:sldId id="266" r:id="rId24"/>
    <p:sldId id="259" r:id="rId25"/>
    <p:sldId id="332" r:id="rId26"/>
    <p:sldId id="267" r:id="rId27"/>
    <p:sldId id="268" r:id="rId28"/>
    <p:sldId id="329" r:id="rId29"/>
    <p:sldId id="304" r:id="rId30"/>
    <p:sldId id="305" r:id="rId31"/>
    <p:sldId id="306" r:id="rId32"/>
    <p:sldId id="307" r:id="rId33"/>
    <p:sldId id="30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68" y="-18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672C797-9747-4D20-957F-CF0FD50423AF}" type="datetimeFigureOut">
              <a:rPr lang="en-US" smtClean="0"/>
              <a:t>6/19/14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79142AF-81F4-4332-BDDD-620233CCE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C797-9747-4D20-957F-CF0FD50423AF}" type="datetimeFigureOut">
              <a:rPr lang="en-US" smtClean="0"/>
              <a:t>6/19/14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42AF-81F4-4332-BDDD-620233CCE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C797-9747-4D20-957F-CF0FD50423AF}" type="datetimeFigureOut">
              <a:rPr lang="en-US" smtClean="0"/>
              <a:t>6/19/14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42AF-81F4-4332-BDDD-620233CCE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C797-9747-4D20-957F-CF0FD50423AF}" type="datetimeFigureOut">
              <a:rPr lang="en-US" smtClean="0"/>
              <a:t>6/19/14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42AF-81F4-4332-BDDD-620233CCE5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09600"/>
            <a:ext cx="860480" cy="14727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spc="0" baseline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C797-9747-4D20-957F-CF0FD50423AF}" type="datetimeFigureOut">
              <a:rPr lang="en-US" smtClean="0"/>
              <a:t>6/19/14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42AF-81F4-4332-BDDD-620233CCE5E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09600"/>
            <a:ext cx="860480" cy="14727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C797-9747-4D20-957F-CF0FD50423AF}" type="datetimeFigureOut">
              <a:rPr lang="en-US" smtClean="0"/>
              <a:t>6/19/14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42AF-81F4-4332-BDDD-620233CCE5E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09600"/>
            <a:ext cx="860480" cy="14727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72C797-9747-4D20-957F-CF0FD50423AF}" type="datetimeFigureOut">
              <a:rPr lang="en-US" smtClean="0"/>
              <a:t>6/19/14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9142AF-81F4-4332-BDDD-620233CCE5E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09600"/>
            <a:ext cx="860480" cy="14727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672C797-9747-4D20-957F-CF0FD50423AF}" type="datetimeFigureOut">
              <a:rPr lang="en-US" smtClean="0"/>
              <a:t>6/19/14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79142AF-81F4-4332-BDDD-620233CCE5E9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09600"/>
            <a:ext cx="860480" cy="14727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C797-9747-4D20-957F-CF0FD50423AF}" type="datetimeFigureOut">
              <a:rPr lang="en-US" smtClean="0"/>
              <a:t>6/19/14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42AF-81F4-4332-BDDD-620233CCE5E9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09600"/>
            <a:ext cx="860480" cy="14727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C797-9747-4D20-957F-CF0FD50423AF}" type="datetimeFigureOut">
              <a:rPr lang="en-US" smtClean="0"/>
              <a:t>6/19/14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42AF-81F4-4332-BDDD-620233CCE5E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09600"/>
            <a:ext cx="860480" cy="14727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C797-9747-4D20-957F-CF0FD50423AF}" type="datetimeFigureOut">
              <a:rPr lang="en-US" smtClean="0"/>
              <a:t>6/19/14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42AF-81F4-4332-BDDD-620233CCE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672C797-9747-4D20-957F-CF0FD50423AF}" type="datetimeFigureOut">
              <a:rPr lang="en-US" smtClean="0"/>
              <a:t>6/19/14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79142AF-81F4-4332-BDDD-620233CCE5E9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09600"/>
            <a:ext cx="860480" cy="14727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almettocurling.com/adopt-a-rock/" TargetMode="External"/><Relationship Id="rId3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52725"/>
            <a:ext cx="7772400" cy="2428875"/>
          </a:xfrm>
        </p:spPr>
        <p:txBody>
          <a:bodyPr vert="horz" anchor="b">
            <a:noAutofit/>
          </a:bodyPr>
          <a:lstStyle/>
          <a:p>
            <a:r>
              <a:rPr lang="en-US" dirty="0" smtClean="0"/>
              <a:t>2014 PCC Annual Meeting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June 17, 2014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879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" y="381000"/>
            <a:ext cx="8382000" cy="8382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3967" y="3817948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San Francisco, CA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546746" y="418653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Colorado </a:t>
            </a:r>
          </a:p>
          <a:p>
            <a:r>
              <a:rPr lang="en-US" sz="1600" dirty="0" smtClean="0"/>
              <a:t>Springs, CO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1428466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Alexandria, MN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889913" y="1921877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Burnsville, MN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545006" y="2372253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La Crosse, WI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4309646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Richmond, VA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48768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Charlotte, NC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54102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Greenville, SC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00" y="2438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Long Island, NY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841241" y="3813772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Cincinnati. OH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136943" y="2912477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Pittsburgh, PA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22860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Kalamazoo, MI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5895832" y="19050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Lansing, MI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139820" y="2871189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Chicago, 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13026" y="3325878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Indianapolis, IN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042313" y="5909846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Dallas, TX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971800" y="46482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Oklahoma </a:t>
            </a:r>
          </a:p>
          <a:p>
            <a:r>
              <a:rPr lang="en-US" sz="1600" dirty="0" smtClean="0"/>
              <a:t>City, OK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02158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Dedicated Ice Project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Bill Marshall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577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Dedicated Ice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7136"/>
          </a:xfrm>
        </p:spPr>
        <p:txBody>
          <a:bodyPr>
            <a:normAutofit/>
          </a:bodyPr>
          <a:lstStyle/>
          <a:p>
            <a:r>
              <a:rPr lang="en-US" dirty="0" smtClean="0"/>
              <a:t>Greenville County will not take the ice down this summer</a:t>
            </a:r>
          </a:p>
          <a:p>
            <a:r>
              <a:rPr lang="en-US" dirty="0" smtClean="0"/>
              <a:t>Project to have two rinks with ice</a:t>
            </a:r>
          </a:p>
          <a:p>
            <a:r>
              <a:rPr lang="en-US" dirty="0" smtClean="0"/>
              <a:t>Greenville County have selected the Architects</a:t>
            </a:r>
          </a:p>
          <a:p>
            <a:r>
              <a:rPr lang="en-US" dirty="0" smtClean="0"/>
              <a:t>Architects will meet with all user groups, including PCC in the coming weeks</a:t>
            </a:r>
          </a:p>
          <a:p>
            <a:r>
              <a:rPr lang="en-US" dirty="0" smtClean="0"/>
              <a:t>We are requesting four sheet of dedicated ice for curling.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315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76600"/>
            <a:ext cx="7772400" cy="1600200"/>
          </a:xfrm>
        </p:spPr>
        <p:txBody>
          <a:bodyPr/>
          <a:lstStyle/>
          <a:p>
            <a:pPr algn="ctr"/>
            <a:r>
              <a:rPr lang="en-US" dirty="0" smtClean="0"/>
              <a:t>Palmetto Curling Club  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Adopt-a-Rock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08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cap="none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Adopt-A-ROCK </a:t>
            </a:r>
            <a:r>
              <a:rPr lang="en-US" sz="2800" cap="none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Program from </a:t>
            </a:r>
            <a:r>
              <a:rPr lang="en-US" sz="2800" cap="none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the </a:t>
            </a:r>
            <a:r>
              <a:rPr lang="en-US" sz="2800" cap="none" dirty="0"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en-US" sz="2800" cap="none" dirty="0">
                <a:latin typeface="Arial" pitchFamily="34" charset="0"/>
                <a:ea typeface="Calibri"/>
                <a:cs typeface="Arial" pitchFamily="34" charset="0"/>
              </a:rPr>
            </a:br>
            <a:r>
              <a:rPr lang="en-US" sz="3200" cap="none" dirty="0">
                <a:solidFill>
                  <a:srgbClr val="00B050"/>
                </a:solidFill>
                <a:latin typeface="Arial" pitchFamily="34" charset="0"/>
                <a:ea typeface="Calibri"/>
                <a:cs typeface="Arial" pitchFamily="34" charset="0"/>
              </a:rPr>
              <a:t>P</a:t>
            </a:r>
            <a:r>
              <a:rPr lang="en-US" sz="2800" cap="none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almetto</a:t>
            </a:r>
            <a:r>
              <a:rPr lang="en-US" sz="2800" cap="none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3200" cap="none" dirty="0">
                <a:solidFill>
                  <a:srgbClr val="00B050"/>
                </a:solidFill>
                <a:latin typeface="Arial" pitchFamily="34" charset="0"/>
                <a:ea typeface="Calibri"/>
                <a:cs typeface="Arial" pitchFamily="34" charset="0"/>
              </a:rPr>
              <a:t>C</a:t>
            </a:r>
            <a:r>
              <a:rPr lang="en-US" sz="2800" cap="none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urling</a:t>
            </a:r>
            <a:r>
              <a:rPr lang="en-US" sz="2800" cap="none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3200" cap="none" dirty="0">
                <a:solidFill>
                  <a:srgbClr val="00B050"/>
                </a:solidFill>
                <a:latin typeface="Arial" pitchFamily="34" charset="0"/>
                <a:ea typeface="Calibri"/>
                <a:cs typeface="Arial" pitchFamily="34" charset="0"/>
              </a:rPr>
              <a:t>C</a:t>
            </a:r>
            <a:r>
              <a:rPr lang="en-US" sz="2800" cap="none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lub!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An opportunity to contribute to the:</a:t>
            </a:r>
          </a:p>
          <a:p>
            <a:pPr marL="754063" indent="-273050"/>
            <a:r>
              <a:rPr lang="en-US" sz="2800" dirty="0" smtClean="0"/>
              <a:t>Payment of the rocks </a:t>
            </a:r>
          </a:p>
          <a:p>
            <a:pPr marL="754063" indent="-273050"/>
            <a:r>
              <a:rPr lang="en-US" sz="2800" dirty="0" smtClean="0"/>
              <a:t>Dedicated </a:t>
            </a:r>
            <a:r>
              <a:rPr lang="en-US" sz="2800" dirty="0"/>
              <a:t>ice </a:t>
            </a:r>
            <a:r>
              <a:rPr lang="en-US" sz="2800" dirty="0" smtClean="0"/>
              <a:t>fundraisers. 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Offered to all (club members, corporate entities. etc.,) </a:t>
            </a:r>
          </a:p>
        </p:txBody>
      </p:sp>
    </p:spTree>
    <p:extLst>
      <p:ext uri="{BB962C8B-B14F-4D97-AF65-F5344CB8AC3E}">
        <p14:creationId xmlns:p14="http://schemas.microsoft.com/office/powerpoint/2010/main" val="2423899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cap="none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What is *Adopt-A-ROCK program*?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7136"/>
          </a:xfrm>
        </p:spPr>
        <p:txBody>
          <a:bodyPr>
            <a:normAutofit/>
          </a:bodyPr>
          <a:lstStyle/>
          <a:p>
            <a:pPr marL="288925" indent="-273050"/>
            <a:r>
              <a:rPr lang="en-US" sz="2400" dirty="0" smtClean="0">
                <a:cs typeface="Arial" pitchFamily="34" charset="0"/>
              </a:rPr>
              <a:t>Each adopted rock will have its handle engraved on 1 side with your personal inscription (subject to acceptance by the Board members).</a:t>
            </a:r>
          </a:p>
          <a:p>
            <a:pPr marL="15875" indent="0">
              <a:buNone/>
            </a:pPr>
            <a:endParaRPr lang="en-US" dirty="0" smtClean="0">
              <a:cs typeface="Arial" pitchFamily="34" charset="0"/>
            </a:endParaRPr>
          </a:p>
          <a:p>
            <a:pPr marL="288925" indent="-273050"/>
            <a:endParaRPr lang="en-US" dirty="0" smtClean="0"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200400"/>
            <a:ext cx="6019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035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cap="none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Adopt-A-ROCK program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cs typeface="Arial" pitchFamily="34" charset="0"/>
              </a:rPr>
              <a:t>Consider </a:t>
            </a:r>
            <a:r>
              <a:rPr lang="en-US" dirty="0">
                <a:cs typeface="Arial" pitchFamily="34" charset="0"/>
              </a:rPr>
              <a:t>adopting a rock as:</a:t>
            </a:r>
          </a:p>
          <a:p>
            <a:pPr marL="920750" lvl="0" indent="-273050"/>
            <a:r>
              <a:rPr lang="en-US" dirty="0">
                <a:cs typeface="Arial" pitchFamily="34" charset="0"/>
              </a:rPr>
              <a:t>A gift to celebrate a special occasion </a:t>
            </a:r>
          </a:p>
          <a:p>
            <a:pPr marL="914400" lvl="0" indent="0">
              <a:buNone/>
            </a:pPr>
            <a:r>
              <a:rPr lang="en-US" dirty="0">
                <a:cs typeface="Arial" pitchFamily="34" charset="0"/>
              </a:rPr>
              <a:t>(i.e. the birth of your child)</a:t>
            </a:r>
          </a:p>
          <a:p>
            <a:pPr marL="920750" lvl="0" indent="-273050"/>
            <a:r>
              <a:rPr lang="en-US" dirty="0">
                <a:cs typeface="Arial" pitchFamily="34" charset="0"/>
              </a:rPr>
              <a:t>A memorial to a family member or </a:t>
            </a:r>
            <a:r>
              <a:rPr lang="en-US" dirty="0" smtClean="0">
                <a:cs typeface="Arial" pitchFamily="34" charset="0"/>
              </a:rPr>
              <a:t>a friend</a:t>
            </a:r>
            <a:endParaRPr lang="en-US" dirty="0">
              <a:cs typeface="Arial" pitchFamily="34" charset="0"/>
            </a:endParaRPr>
          </a:p>
          <a:p>
            <a:pPr marL="920750" lvl="0" indent="-273050"/>
            <a:r>
              <a:rPr lang="en-US" dirty="0">
                <a:cs typeface="Arial" pitchFamily="34" charset="0"/>
              </a:rPr>
              <a:t>An opportunity to promote your business/organization</a:t>
            </a:r>
          </a:p>
          <a:p>
            <a:pPr marL="920750" lvl="0" indent="-273050"/>
            <a:r>
              <a:rPr lang="en-US" dirty="0">
                <a:cs typeface="Arial" pitchFamily="34" charset="0"/>
              </a:rPr>
              <a:t>A personal tribute</a:t>
            </a:r>
          </a:p>
          <a:p>
            <a:pPr marL="920750" lvl="0" indent="-273050"/>
            <a:r>
              <a:rPr lang="en-US" dirty="0">
                <a:cs typeface="Arial" pitchFamily="34" charset="0"/>
              </a:rPr>
              <a:t>A tribute to someone who has contributed to </a:t>
            </a:r>
            <a:r>
              <a:rPr lang="en-US" dirty="0" smtClean="0">
                <a:cs typeface="Arial" pitchFamily="34" charset="0"/>
              </a:rPr>
              <a:t>the </a:t>
            </a:r>
            <a:r>
              <a:rPr lang="en-US" dirty="0">
                <a:cs typeface="Arial" pitchFamily="34" charset="0"/>
              </a:rPr>
              <a:t>club by volunteering, etc.,</a:t>
            </a:r>
          </a:p>
          <a:p>
            <a:endParaRPr lang="en-US" dirty="0" smtClean="0"/>
          </a:p>
          <a:p>
            <a:r>
              <a:rPr lang="en-US" dirty="0" smtClean="0"/>
              <a:t>Selection of sheet, rock number and color on a </a:t>
            </a:r>
            <a:r>
              <a:rPr lang="en-US" u="sng" dirty="0" smtClean="0"/>
              <a:t>first-paid/first-served</a:t>
            </a:r>
            <a:r>
              <a:rPr lang="en-US" dirty="0" smtClean="0"/>
              <a:t> basis.</a:t>
            </a:r>
          </a:p>
          <a:p>
            <a:endParaRPr lang="en-US" dirty="0" smtClean="0"/>
          </a:p>
          <a:p>
            <a:r>
              <a:rPr lang="en-US" dirty="0" smtClean="0"/>
              <a:t>Priority to the Club </a:t>
            </a:r>
            <a:r>
              <a:rPr lang="en-US" dirty="0"/>
              <a:t>members </a:t>
            </a:r>
            <a:r>
              <a:rPr lang="en-US" dirty="0" smtClean="0"/>
              <a:t>over the corporate entities until the end of the year.</a:t>
            </a:r>
          </a:p>
          <a:p>
            <a:endParaRPr lang="en-US" dirty="0" smtClean="0"/>
          </a:p>
          <a:p>
            <a:r>
              <a:rPr lang="en-US" dirty="0" smtClean="0"/>
              <a:t>Cost:  </a:t>
            </a:r>
            <a:r>
              <a:rPr lang="en-US" b="1" dirty="0" smtClean="0"/>
              <a:t>$250 per rock for individuals and $500 for Corporations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754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cap="none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How does it work?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 on the website for the availability of the rock(s) you wish to have engraved: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 startAt="2"/>
            </a:pPr>
            <a:r>
              <a:rPr lang="en-US" dirty="0"/>
              <a:t>Decide what you would like to have engraved on the handle (1 </a:t>
            </a:r>
            <a:r>
              <a:rPr lang="en-US" dirty="0" smtClean="0"/>
              <a:t>line).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19" y="3124200"/>
            <a:ext cx="7650481" cy="2434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353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cap="none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How does it work?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13716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en-US" dirty="0" smtClean="0"/>
              <a:t>Fill out an “Adopt-A-Rock” pledge form</a:t>
            </a:r>
          </a:p>
          <a:p>
            <a:pPr marL="813816" lvl="3" indent="0">
              <a:buNone/>
            </a:pPr>
            <a:r>
              <a:rPr lang="en-US" dirty="0" smtClean="0">
                <a:hlinkClick r:id="rId2"/>
              </a:rPr>
              <a:t>http://palmettocurling.com/adopt-a-rock/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2408762"/>
            <a:ext cx="3733800" cy="420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7481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cap="none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How does it work?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5112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4"/>
            </a:pPr>
            <a:r>
              <a:rPr lang="en-US" dirty="0"/>
              <a:t>The cost to adopt a rock is $250.00 and you will receive a donation receipt for your tax return.  </a:t>
            </a:r>
          </a:p>
          <a:p>
            <a:pPr marL="514350" lvl="0" indent="-514350">
              <a:buFont typeface="+mj-lt"/>
              <a:buAutoNum type="arabicPeriod" startAt="4"/>
            </a:pPr>
            <a:endParaRPr lang="en-US" dirty="0"/>
          </a:p>
          <a:p>
            <a:pPr marL="514350" lvl="0" indent="-514350">
              <a:buFont typeface="+mj-lt"/>
              <a:buAutoNum type="arabicPeriod" startAt="4"/>
            </a:pPr>
            <a:r>
              <a:rPr lang="en-US" dirty="0"/>
              <a:t>Send the pledge form </a:t>
            </a:r>
            <a:r>
              <a:rPr lang="en-US" dirty="0" smtClean="0"/>
              <a:t>and the check to </a:t>
            </a:r>
            <a:r>
              <a:rPr lang="en-US" dirty="0"/>
              <a:t>(or give </a:t>
            </a:r>
            <a:r>
              <a:rPr lang="en-US" dirty="0" smtClean="0"/>
              <a:t>them </a:t>
            </a:r>
            <a:r>
              <a:rPr lang="en-US" dirty="0"/>
              <a:t>to me at game night</a:t>
            </a:r>
            <a:r>
              <a:rPr lang="en-US" dirty="0" smtClean="0"/>
              <a:t>):</a:t>
            </a:r>
          </a:p>
          <a:p>
            <a:pPr marL="514350" lvl="0" indent="-514350">
              <a:buFont typeface="+mj-lt"/>
              <a:buAutoNum type="arabicPeriod" startAt="4"/>
            </a:pPr>
            <a:endParaRPr lang="en-US" dirty="0"/>
          </a:p>
          <a:p>
            <a:pPr marL="1783080" lvl="8" indent="0">
              <a:buNone/>
            </a:pPr>
            <a:r>
              <a:rPr lang="en-US" sz="2600" dirty="0"/>
              <a:t>Nicole Plante</a:t>
            </a:r>
          </a:p>
          <a:p>
            <a:pPr marL="1783080" lvl="8" indent="0">
              <a:buNone/>
            </a:pPr>
            <a:r>
              <a:rPr lang="en-US" sz="2600" dirty="0"/>
              <a:t>27 </a:t>
            </a:r>
            <a:r>
              <a:rPr lang="en-US" sz="2600" dirty="0" err="1"/>
              <a:t>Birchstone</a:t>
            </a:r>
            <a:r>
              <a:rPr lang="en-US" sz="2600" dirty="0"/>
              <a:t> Court</a:t>
            </a:r>
          </a:p>
          <a:p>
            <a:pPr marL="1783080" lvl="8" indent="0">
              <a:buNone/>
            </a:pPr>
            <a:r>
              <a:rPr lang="en-US" sz="2600" dirty="0"/>
              <a:t>Simpsonville, SC 29681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52725"/>
            <a:ext cx="7772400" cy="1362075"/>
          </a:xfrm>
        </p:spPr>
        <p:txBody>
          <a:bodyPr vert="horz" anchor="b">
            <a:noAutofit/>
          </a:bodyPr>
          <a:lstStyle/>
          <a:p>
            <a:pPr algn="ctr"/>
            <a:r>
              <a:rPr lang="en-US" dirty="0"/>
              <a:t>Spring </a:t>
            </a:r>
            <a:r>
              <a:rPr lang="en-US" dirty="0" smtClean="0"/>
              <a:t>2014 </a:t>
            </a:r>
            <a:br>
              <a:rPr lang="en-US" dirty="0" smtClean="0"/>
            </a:br>
            <a:r>
              <a:rPr lang="en-US" dirty="0" smtClean="0"/>
              <a:t>League </a:t>
            </a:r>
            <a:r>
              <a:rPr lang="en-US" dirty="0"/>
              <a:t>Champions</a:t>
            </a:r>
          </a:p>
        </p:txBody>
      </p:sp>
    </p:spTree>
    <p:extLst>
      <p:ext uri="{BB962C8B-B14F-4D97-AF65-F5344CB8AC3E}">
        <p14:creationId xmlns:p14="http://schemas.microsoft.com/office/powerpoint/2010/main" val="3669376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cap="none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How does it work?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the rock is still available: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Rock Reserved for you.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plastic handle will be engraved with your </a:t>
            </a:r>
            <a:r>
              <a:rPr lang="en-US" dirty="0" smtClean="0"/>
              <a:t>board-approved message.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picture </a:t>
            </a:r>
            <a:r>
              <a:rPr lang="en-US" dirty="0" smtClean="0"/>
              <a:t>of the rock will </a:t>
            </a:r>
            <a:r>
              <a:rPr lang="en-US" dirty="0"/>
              <a:t>be sent to you as </a:t>
            </a:r>
            <a:r>
              <a:rPr lang="en-US" dirty="0" smtClean="0"/>
              <a:t>confirmation.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789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52725"/>
            <a:ext cx="7772400" cy="1362075"/>
          </a:xfrm>
        </p:spPr>
        <p:txBody>
          <a:bodyPr/>
          <a:lstStyle/>
          <a:p>
            <a:r>
              <a:rPr lang="en-US" dirty="0" smtClean="0"/>
              <a:t>2014 – 2015 Membership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38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– 2015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Membership fees are allowing us to cover a portion of our fixed costs:</a:t>
            </a:r>
          </a:p>
          <a:p>
            <a:pPr lvl="1"/>
            <a:r>
              <a:rPr lang="en-US" dirty="0" smtClean="0"/>
              <a:t>Dues to the USCA and the GNCC</a:t>
            </a:r>
          </a:p>
          <a:p>
            <a:pPr lvl="1"/>
            <a:r>
              <a:rPr lang="en-US" dirty="0" smtClean="0"/>
              <a:t>Insurance</a:t>
            </a:r>
          </a:p>
          <a:p>
            <a:pPr lvl="1"/>
            <a:r>
              <a:rPr lang="en-US" dirty="0" smtClean="0"/>
              <a:t>Web Site</a:t>
            </a:r>
          </a:p>
          <a:p>
            <a:pPr lvl="1"/>
            <a:r>
              <a:rPr lang="en-US" dirty="0" smtClean="0"/>
              <a:t>Equipment renewal</a:t>
            </a:r>
          </a:p>
          <a:p>
            <a:pPr lvl="1"/>
            <a:r>
              <a:rPr lang="en-US" dirty="0" smtClean="0"/>
              <a:t>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647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04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2014 – 2015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Membership fees are due annually and run June through May of the following year.</a:t>
            </a:r>
          </a:p>
          <a:p>
            <a:r>
              <a:rPr lang="en-US" sz="2400" dirty="0" smtClean="0"/>
              <a:t>Membership fees for the 2014 &amp; 2015 season will remain at $ 125.</a:t>
            </a:r>
          </a:p>
          <a:p>
            <a:r>
              <a:rPr lang="en-US" sz="2400" dirty="0" smtClean="0"/>
              <a:t>Payable to the club No later than October 7, 2014</a:t>
            </a:r>
          </a:p>
          <a:p>
            <a:r>
              <a:rPr lang="en-US" sz="2400" dirty="0" smtClean="0"/>
              <a:t>It is mandatory to be </a:t>
            </a:r>
            <a:r>
              <a:rPr lang="en-US" sz="2400" b="1" u="sng" dirty="0" smtClean="0"/>
              <a:t>fully paid </a:t>
            </a:r>
            <a:r>
              <a:rPr lang="en-US" sz="2400" dirty="0" smtClean="0"/>
              <a:t>to play in the Club’s leagues, any Championship or Bonspiel sanctioned by the  USCA or GNCC.</a:t>
            </a:r>
          </a:p>
          <a:p>
            <a:r>
              <a:rPr lang="en-US" sz="2400" dirty="0" smtClean="0"/>
              <a:t>Starting this year, each paid member will receive a car magnet either the first time that they are becoming a paid member or when renewing their current member ship in 2014.</a:t>
            </a:r>
          </a:p>
          <a:p>
            <a:r>
              <a:rPr lang="en-US" sz="2400" dirty="0" smtClean="0"/>
              <a:t>We will continue to waive the membership fees for the first League play for new members.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9344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52725"/>
            <a:ext cx="7772400" cy="1362075"/>
          </a:xfrm>
        </p:spPr>
        <p:txBody>
          <a:bodyPr/>
          <a:lstStyle/>
          <a:p>
            <a:r>
              <a:rPr lang="en-US" dirty="0" smtClean="0"/>
              <a:t>Upcoming events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2014 </a:t>
            </a:r>
            <a:r>
              <a:rPr lang="en-US" dirty="0" smtClean="0"/>
              <a:t>Fall League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38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July 19</a:t>
            </a:r>
          </a:p>
          <a:p>
            <a:pPr lvl="1"/>
            <a:r>
              <a:rPr lang="en-US" dirty="0" smtClean="0"/>
              <a:t>1712 cup in Charlotte – 5 Palmetto teams will participate</a:t>
            </a:r>
          </a:p>
          <a:p>
            <a:pPr lvl="1"/>
            <a:r>
              <a:rPr lang="en-US" dirty="0" smtClean="0"/>
              <a:t>July 24</a:t>
            </a:r>
          </a:p>
          <a:p>
            <a:pPr lvl="2"/>
            <a:r>
              <a:rPr lang="en-US" dirty="0" smtClean="0"/>
              <a:t>First meeting of the new board</a:t>
            </a:r>
          </a:p>
          <a:p>
            <a:r>
              <a:rPr lang="en-US" dirty="0" smtClean="0"/>
              <a:t>Corporate events</a:t>
            </a:r>
          </a:p>
          <a:p>
            <a:pPr lvl="1"/>
            <a:r>
              <a:rPr lang="en-US" dirty="0" smtClean="0"/>
              <a:t>August 5 – not confirmed yet</a:t>
            </a:r>
          </a:p>
          <a:p>
            <a:pPr lvl="1"/>
            <a:r>
              <a:rPr lang="en-US" dirty="0" smtClean="0"/>
              <a:t>September, Brian Steadman – not confirmed yet</a:t>
            </a:r>
          </a:p>
          <a:p>
            <a:pPr lvl="1"/>
            <a:r>
              <a:rPr lang="en-US" dirty="0" smtClean="0"/>
              <a:t>October 14 - Confirmed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629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Fall League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House: September 10</a:t>
            </a:r>
          </a:p>
          <a:p>
            <a:pPr lvl="1"/>
            <a:r>
              <a:rPr lang="en-US" dirty="0" smtClean="0"/>
              <a:t>We need volunteers on and off ice</a:t>
            </a:r>
          </a:p>
          <a:p>
            <a:r>
              <a:rPr lang="en-US" dirty="0" smtClean="0"/>
              <a:t>Mini-Camp: September 24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Teach / Practice techniques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Play practice games (if ice available)</a:t>
            </a:r>
          </a:p>
          <a:p>
            <a:r>
              <a:rPr lang="en-US" dirty="0" smtClean="0"/>
              <a:t>Fall League starts October 7 and will run through January.</a:t>
            </a:r>
          </a:p>
          <a:p>
            <a:r>
              <a:rPr lang="en-US" dirty="0" smtClean="0"/>
              <a:t>Spring league will start in early February and run through May.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58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Fall League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Cost:  $ 250 for 10 games guaranteed (to be confirmed)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$ 125 payable by October 7, 2014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$ 125 payable by November 4, 2014</a:t>
            </a:r>
          </a:p>
          <a:p>
            <a:pPr lvl="1"/>
            <a:r>
              <a:rPr lang="en-US" dirty="0" smtClean="0"/>
              <a:t>Must have paid the Membership fees (unless it is the first league play)</a:t>
            </a:r>
          </a:p>
          <a:p>
            <a:r>
              <a:rPr lang="en-US" dirty="0" smtClean="0"/>
              <a:t>We are planning two draws with full games:</a:t>
            </a:r>
          </a:p>
          <a:p>
            <a:pPr lvl="1"/>
            <a:r>
              <a:rPr lang="en-US" dirty="0" smtClean="0"/>
              <a:t>Ice preparation starts at 6:30 pm</a:t>
            </a:r>
          </a:p>
          <a:p>
            <a:pPr lvl="1"/>
            <a:r>
              <a:rPr lang="en-US" dirty="0" smtClean="0"/>
              <a:t>Draw 1 starts at 7:00 pm till 8:50 pm</a:t>
            </a:r>
          </a:p>
          <a:p>
            <a:pPr lvl="1"/>
            <a:r>
              <a:rPr lang="en-US" dirty="0" smtClean="0"/>
              <a:t>Draw 2 starts at 9:00 pm till 10:50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88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/>
              <a:t>2014 Fall League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/>
          <a:p>
            <a:r>
              <a:rPr lang="en-US" dirty="0" smtClean="0"/>
              <a:t>New for 2014 – 2015</a:t>
            </a:r>
          </a:p>
          <a:p>
            <a:pPr lvl="1"/>
            <a:r>
              <a:rPr lang="en-US" dirty="0" smtClean="0"/>
              <a:t>Following a suggestion that many of you gave us, there will be a topic presented and discussed every week just before the second draw and after the first one.  Some topics:</a:t>
            </a:r>
          </a:p>
          <a:p>
            <a:pPr lvl="2"/>
            <a:r>
              <a:rPr lang="en-US" dirty="0" smtClean="0"/>
              <a:t>Basic game strategy</a:t>
            </a:r>
          </a:p>
          <a:p>
            <a:pPr lvl="2"/>
            <a:r>
              <a:rPr lang="en-US" dirty="0" smtClean="0"/>
              <a:t>Where should I be on the ice</a:t>
            </a:r>
          </a:p>
          <a:p>
            <a:pPr lvl="2"/>
            <a:r>
              <a:rPr lang="en-US" dirty="0" smtClean="0"/>
              <a:t>How to speed up the game so that we can play as many ends as possible</a:t>
            </a:r>
          </a:p>
          <a:p>
            <a:pPr lvl="2"/>
            <a:r>
              <a:rPr lang="en-US" dirty="0" smtClean="0"/>
              <a:t>Delivery tips</a:t>
            </a:r>
          </a:p>
          <a:p>
            <a:pPr lvl="2"/>
            <a:r>
              <a:rPr lang="en-US" dirty="0" smtClean="0"/>
              <a:t>Sweeping tips</a:t>
            </a:r>
          </a:p>
          <a:p>
            <a:pPr lvl="2"/>
            <a:r>
              <a:rPr lang="en-US" dirty="0" smtClean="0"/>
              <a:t>Many more…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238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52725"/>
            <a:ext cx="7772400" cy="1362075"/>
          </a:xfrm>
        </p:spPr>
        <p:txBody>
          <a:bodyPr/>
          <a:lstStyle/>
          <a:p>
            <a:r>
              <a:rPr lang="en-US" dirty="0" smtClean="0"/>
              <a:t>Elections – Board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35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2014 Champions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Winners of the Consolation game:  Team </a:t>
            </a:r>
            <a:r>
              <a:rPr lang="en-US" dirty="0" err="1" smtClean="0"/>
              <a:t>Delauder</a:t>
            </a:r>
            <a:endParaRPr lang="en-US" dirty="0" smtClean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Dave </a:t>
            </a:r>
            <a:r>
              <a:rPr lang="en-US" dirty="0" err="1" smtClean="0"/>
              <a:t>Delauder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Grant Burrows</a:t>
            </a:r>
          </a:p>
          <a:p>
            <a:pPr marL="457200" lvl="1" indent="0">
              <a:buNone/>
            </a:pPr>
            <a:r>
              <a:rPr lang="en-US" dirty="0" smtClean="0"/>
              <a:t>Mike Queen</a:t>
            </a:r>
          </a:p>
          <a:p>
            <a:pPr marL="457200" lvl="1" indent="0">
              <a:buNone/>
            </a:pPr>
            <a:r>
              <a:rPr lang="en-US" dirty="0" smtClean="0"/>
              <a:t>Troy </a:t>
            </a:r>
            <a:r>
              <a:rPr lang="en-US" dirty="0" err="1" smtClean="0"/>
              <a:t>Lanford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9600"/>
            <a:ext cx="858837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7609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 smtClean="0"/>
              <a:t>Elections Board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26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Current </a:t>
            </a:r>
            <a:r>
              <a:rPr lang="en-US" sz="2000" dirty="0" smtClean="0"/>
              <a:t>Board (</a:t>
            </a:r>
            <a:r>
              <a:rPr lang="en-US" sz="2000" b="1" dirty="0" smtClean="0">
                <a:solidFill>
                  <a:srgbClr val="FF0000"/>
                </a:solidFill>
              </a:rPr>
              <a:t>new members in red</a:t>
            </a:r>
            <a:r>
              <a:rPr lang="en-US" sz="2000" dirty="0" smtClean="0"/>
              <a:t>):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Michel Plante – Term </a:t>
            </a:r>
            <a:r>
              <a:rPr lang="en-US" sz="2000" dirty="0" smtClean="0"/>
              <a:t>2013 </a:t>
            </a:r>
            <a:r>
              <a:rPr lang="en-US" sz="2000" dirty="0"/>
              <a:t>– </a:t>
            </a:r>
            <a:r>
              <a:rPr lang="en-US" sz="2000" dirty="0" smtClean="0"/>
              <a:t>2015   </a:t>
            </a:r>
          </a:p>
          <a:p>
            <a:pPr marL="0" indent="0">
              <a:buNone/>
            </a:pPr>
            <a:r>
              <a:rPr lang="en-US" sz="2000" dirty="0" smtClean="0"/>
              <a:t>Anne </a:t>
            </a:r>
            <a:r>
              <a:rPr lang="en-US" sz="2000" dirty="0"/>
              <a:t>Wiggins – Term 2012 – 2014 -   </a:t>
            </a:r>
            <a:r>
              <a:rPr lang="en-US" sz="2000" b="1" dirty="0" smtClean="0">
                <a:solidFill>
                  <a:srgbClr val="FF0000"/>
                </a:solidFill>
              </a:rPr>
              <a:t>Replaced by </a:t>
            </a:r>
            <a:r>
              <a:rPr lang="en-US" sz="2000" b="1" dirty="0" smtClean="0">
                <a:solidFill>
                  <a:srgbClr val="FF0000"/>
                </a:solidFill>
              </a:rPr>
              <a:t>Ryan Smith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Marcel Chabot – Term 2013 – 2015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Nicole </a:t>
            </a:r>
            <a:r>
              <a:rPr lang="en-US" sz="2000" dirty="0"/>
              <a:t>Plante – Term 2012 – 2014  - </a:t>
            </a:r>
            <a:r>
              <a:rPr lang="en-US" sz="2000" b="1" dirty="0" smtClean="0">
                <a:solidFill>
                  <a:srgbClr val="FF0000"/>
                </a:solidFill>
              </a:rPr>
              <a:t>Re-elected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Kay Oken – Term 2013 – </a:t>
            </a:r>
            <a:r>
              <a:rPr lang="en-US" sz="2000" dirty="0" smtClean="0"/>
              <a:t>2015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/>
              <a:t>Glenn Foster – Term 2012 – 2014 -   </a:t>
            </a:r>
            <a:r>
              <a:rPr lang="en-US" sz="2000" b="1" dirty="0" smtClean="0">
                <a:solidFill>
                  <a:srgbClr val="FF0000"/>
                </a:solidFill>
              </a:rPr>
              <a:t>Re-elected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Bill Marshall – Term 2012 – 2014 -   </a:t>
            </a:r>
            <a:r>
              <a:rPr lang="en-US" sz="2000" b="1" dirty="0">
                <a:solidFill>
                  <a:srgbClr val="FF0000"/>
                </a:solidFill>
              </a:rPr>
              <a:t>Replaced by </a:t>
            </a:r>
            <a:r>
              <a:rPr lang="en-US" sz="2000" b="1" dirty="0" smtClean="0">
                <a:solidFill>
                  <a:srgbClr val="FF0000"/>
                </a:solidFill>
              </a:rPr>
              <a:t>Matthew Jones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Kurt Wagner – Term 2013 – 2015 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Beau </a:t>
            </a:r>
            <a:r>
              <a:rPr lang="en-US" sz="2000" dirty="0"/>
              <a:t>Welling – Immediate Past </a:t>
            </a:r>
            <a:r>
              <a:rPr lang="en-US" sz="2000" dirty="0" smtClean="0"/>
              <a:t>President</a:t>
            </a:r>
          </a:p>
          <a:p>
            <a:pPr marL="0" indent="0">
              <a:buNone/>
            </a:pPr>
            <a:r>
              <a:rPr lang="en-US" sz="2000" dirty="0" smtClean="0"/>
              <a:t>Matt Sharkey will attend the Board meetings as the GNCC Representative</a:t>
            </a:r>
          </a:p>
          <a:p>
            <a:pPr marL="0" indent="0">
              <a:buNone/>
            </a:pPr>
            <a:r>
              <a:rPr lang="en-US" sz="2000" dirty="0" smtClean="0"/>
              <a:t>Bill Marshall will attend the board meetings as Dedicated Ice Project Mgr.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3220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 -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the floor for nominations.  One member needs to nominate another member. </a:t>
            </a:r>
          </a:p>
          <a:p>
            <a:r>
              <a:rPr lang="en-US" dirty="0" smtClean="0"/>
              <a:t>If he/she accepts, then the name will be added as a nominee.</a:t>
            </a:r>
          </a:p>
          <a:p>
            <a:r>
              <a:rPr lang="en-US" dirty="0" smtClean="0"/>
              <a:t>If we have more than 4 nominations, then we will proceed with the vote.</a:t>
            </a:r>
          </a:p>
          <a:p>
            <a:pPr lvl="1"/>
            <a:r>
              <a:rPr lang="en-US" dirty="0" smtClean="0"/>
              <a:t>The four candidates that will  receive the most votes will be elected.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645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 -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Board meeting will be scheduled for July 24 at 6h30 pm (location to be determined).</a:t>
            </a:r>
          </a:p>
          <a:p>
            <a:r>
              <a:rPr lang="en-US" dirty="0" smtClean="0"/>
              <a:t>During that first meeting for the new board, the Board Members will determine who will be filling each of the 8 Board Positions.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482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52725"/>
            <a:ext cx="7772400" cy="1362075"/>
          </a:xfrm>
        </p:spPr>
        <p:txBody>
          <a:bodyPr/>
          <a:lstStyle/>
          <a:p>
            <a:r>
              <a:rPr lang="en-US" dirty="0" smtClean="0"/>
              <a:t>Elections – Nominations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76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Spring 2014 Champions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4387"/>
            <a:ext cx="8229600" cy="4490149"/>
          </a:xfrm>
        </p:spPr>
        <p:txBody>
          <a:bodyPr/>
          <a:lstStyle/>
          <a:p>
            <a:r>
              <a:rPr lang="en-US" sz="2400" dirty="0" smtClean="0"/>
              <a:t>Finishing in Third place, </a:t>
            </a:r>
            <a:r>
              <a:rPr lang="en-US" sz="2400" b="1" dirty="0" smtClean="0">
                <a:solidFill>
                  <a:srgbClr val="FF0000"/>
                </a:solidFill>
              </a:rPr>
              <a:t>Teams Rasmussen </a:t>
            </a:r>
            <a:r>
              <a:rPr lang="en-US" sz="2400" dirty="0" smtClean="0"/>
              <a:t>are winning the Bronze medals.  In a friendly game team Rasmussen B7 beat Team A3 by a score of 8 - </a:t>
            </a:r>
            <a:r>
              <a:rPr lang="en-US" sz="2400" dirty="0"/>
              <a:t>2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A3			Ron Rasmussen		B7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Kay Oken				Ryan Smith</a:t>
            </a:r>
          </a:p>
          <a:p>
            <a:pPr marL="457200" lvl="1" indent="0">
              <a:buNone/>
            </a:pPr>
            <a:r>
              <a:rPr lang="en-US" dirty="0" err="1" smtClean="0"/>
              <a:t>Griffen</a:t>
            </a:r>
            <a:r>
              <a:rPr lang="en-US" dirty="0" smtClean="0"/>
              <a:t> Whittington			Dave Smith</a:t>
            </a:r>
          </a:p>
          <a:p>
            <a:pPr marL="457200" lvl="1" indent="0">
              <a:buNone/>
            </a:pPr>
            <a:r>
              <a:rPr lang="en-US" dirty="0" smtClean="0"/>
              <a:t>Mary Whittington			Derek Pederson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09600"/>
            <a:ext cx="858837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454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2014 Champions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Finishing in Second place losing 8-7 in a very tight game, </a:t>
            </a:r>
            <a:r>
              <a:rPr lang="en-US" b="1" dirty="0" smtClean="0">
                <a:solidFill>
                  <a:srgbClr val="FF0000"/>
                </a:solidFill>
              </a:rPr>
              <a:t>Team Sharkey </a:t>
            </a:r>
            <a:r>
              <a:rPr lang="en-US" dirty="0" smtClean="0"/>
              <a:t>wins the Silver medals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Matt Sharkey</a:t>
            </a:r>
          </a:p>
          <a:p>
            <a:pPr marL="457200" lvl="1" indent="0">
              <a:buNone/>
            </a:pPr>
            <a:r>
              <a:rPr lang="en-US" dirty="0" smtClean="0"/>
              <a:t>Eddie Shirley</a:t>
            </a:r>
          </a:p>
          <a:p>
            <a:pPr marL="457200" lvl="1" indent="0">
              <a:buNone/>
            </a:pPr>
            <a:r>
              <a:rPr lang="en-US" dirty="0" smtClean="0"/>
              <a:t>Dan Couture</a:t>
            </a:r>
          </a:p>
          <a:p>
            <a:pPr marL="457200" lvl="1" indent="0">
              <a:buNone/>
            </a:pPr>
            <a:r>
              <a:rPr lang="en-US" dirty="0" err="1" smtClean="0"/>
              <a:t>Cale</a:t>
            </a:r>
            <a:r>
              <a:rPr lang="en-US" dirty="0" smtClean="0"/>
              <a:t> Kirby</a:t>
            </a:r>
          </a:p>
          <a:p>
            <a:pPr marL="457200" lvl="1" indent="0">
              <a:buNone/>
            </a:pPr>
            <a:r>
              <a:rPr lang="en-US" dirty="0" smtClean="0"/>
              <a:t>Kristen Kirby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9600"/>
            <a:ext cx="858837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1765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2014 Champions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Our Club Champions and South Carolina’s Champions winning 8-7 in a very tight game, </a:t>
            </a:r>
            <a:r>
              <a:rPr lang="en-US" b="1" dirty="0" smtClean="0">
                <a:solidFill>
                  <a:srgbClr val="FF0000"/>
                </a:solidFill>
              </a:rPr>
              <a:t>Team Fort </a:t>
            </a:r>
            <a:r>
              <a:rPr lang="en-US" dirty="0" smtClean="0"/>
              <a:t>wins the Gold medals and the championship trophy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Daniel Fort</a:t>
            </a:r>
          </a:p>
          <a:p>
            <a:pPr marL="457200" lvl="1" indent="0">
              <a:buNone/>
            </a:pPr>
            <a:r>
              <a:rPr lang="en-US" dirty="0" smtClean="0"/>
              <a:t>Matt Cooney</a:t>
            </a:r>
          </a:p>
          <a:p>
            <a:pPr marL="457200" lvl="1" indent="0">
              <a:buNone/>
            </a:pPr>
            <a:r>
              <a:rPr lang="en-US" dirty="0" smtClean="0"/>
              <a:t>Dannie Newell</a:t>
            </a:r>
          </a:p>
          <a:p>
            <a:pPr marL="457200" lvl="1" indent="0">
              <a:buNone/>
            </a:pPr>
            <a:r>
              <a:rPr lang="en-US" dirty="0" smtClean="0"/>
              <a:t>Brian Steadman</a:t>
            </a:r>
          </a:p>
          <a:p>
            <a:pPr marL="457200" lvl="1" indent="0">
              <a:buNone/>
            </a:pPr>
            <a:r>
              <a:rPr lang="en-US" dirty="0" smtClean="0"/>
              <a:t>Beau Welling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09600"/>
            <a:ext cx="858837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4439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52725"/>
            <a:ext cx="7772400" cy="1362075"/>
          </a:xfrm>
        </p:spPr>
        <p:txBody>
          <a:bodyPr vert="horz" anchor="b">
            <a:noAutofit/>
          </a:bodyPr>
          <a:lstStyle/>
          <a:p>
            <a:pPr algn="ctr"/>
            <a:r>
              <a:rPr lang="en-US" dirty="0" smtClean="0"/>
              <a:t>2014 </a:t>
            </a:r>
            <a:r>
              <a:rPr lang="en-US" dirty="0"/>
              <a:t>Arena Clubs </a:t>
            </a:r>
            <a:br>
              <a:rPr lang="en-US" dirty="0"/>
            </a:br>
            <a:r>
              <a:rPr lang="en-US" dirty="0"/>
              <a:t>National Championship</a:t>
            </a:r>
          </a:p>
        </p:txBody>
      </p:sp>
    </p:spTree>
    <p:extLst>
      <p:ext uri="{BB962C8B-B14F-4D97-AF65-F5344CB8AC3E}">
        <p14:creationId xmlns:p14="http://schemas.microsoft.com/office/powerpoint/2010/main" val="3158809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2014 </a:t>
            </a:r>
            <a:r>
              <a:rPr lang="en-US" dirty="0"/>
              <a:t>Arena </a:t>
            </a:r>
            <a:r>
              <a:rPr lang="en-US" dirty="0" smtClean="0"/>
              <a:t>Clubs</a:t>
            </a:r>
            <a:br>
              <a:rPr lang="en-US" dirty="0" smtClean="0"/>
            </a:br>
            <a:r>
              <a:rPr lang="en-US" dirty="0" smtClean="0"/>
              <a:t>National Championship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3124200"/>
            <a:ext cx="5410200" cy="2286000"/>
          </a:xfrm>
        </p:spPr>
        <p:txBody>
          <a:bodyPr/>
          <a:lstStyle/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The Palmetto Curling Club was well represented both in the Women and Men’s categories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09600"/>
            <a:ext cx="858837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92100" y="3035300"/>
            <a:ext cx="3556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24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069848"/>
          </a:xfrm>
        </p:spPr>
        <p:txBody>
          <a:bodyPr/>
          <a:lstStyle/>
          <a:p>
            <a:r>
              <a:rPr lang="en-US" dirty="0" smtClean="0"/>
              <a:t>Our representatives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3429000" cy="457200"/>
          </a:xfrm>
        </p:spPr>
        <p:txBody>
          <a:bodyPr/>
          <a:lstStyle/>
          <a:p>
            <a:r>
              <a:rPr lang="en-US" dirty="0" smtClean="0"/>
              <a:t>Team Wiggins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257800" y="2244970"/>
            <a:ext cx="3505200" cy="457200"/>
          </a:xfrm>
        </p:spPr>
        <p:txBody>
          <a:bodyPr/>
          <a:lstStyle/>
          <a:p>
            <a:r>
              <a:rPr lang="en-US" dirty="0" smtClean="0"/>
              <a:t>Team Fort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3429000" cy="3886200"/>
          </a:xfrm>
        </p:spPr>
        <p:txBody>
          <a:bodyPr/>
          <a:lstStyle/>
          <a:p>
            <a:pPr marL="109728" indent="0" algn="ctr">
              <a:buNone/>
            </a:pPr>
            <a:r>
              <a:rPr lang="en-US" dirty="0" smtClean="0"/>
              <a:t>Anne Wiggins</a:t>
            </a:r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dirty="0" smtClean="0"/>
              <a:t>Nicole Plante</a:t>
            </a:r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dirty="0" smtClean="0"/>
              <a:t>Sherri </a:t>
            </a:r>
            <a:r>
              <a:rPr lang="en-US" dirty="0" err="1" smtClean="0"/>
              <a:t>Odlevak</a:t>
            </a:r>
            <a:endParaRPr lang="en-US" dirty="0" smtClean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dirty="0" smtClean="0"/>
              <a:t>Lisa Cobb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4879" y="2708519"/>
            <a:ext cx="3505200" cy="3886200"/>
          </a:xfrm>
        </p:spPr>
        <p:txBody>
          <a:bodyPr/>
          <a:lstStyle/>
          <a:p>
            <a:pPr marL="109728" indent="0" algn="ctr">
              <a:buNone/>
            </a:pPr>
            <a:r>
              <a:rPr lang="en-US" dirty="0" smtClean="0"/>
              <a:t>Daniel Fort</a:t>
            </a:r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dirty="0" smtClean="0"/>
              <a:t>Ryan Smith</a:t>
            </a:r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dirty="0" smtClean="0"/>
              <a:t>Matthew Jones</a:t>
            </a:r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dirty="0" smtClean="0"/>
              <a:t>Kurt Wagner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2400" y="2819400"/>
            <a:ext cx="1143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Skip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sz="800" dirty="0"/>
          </a:p>
          <a:p>
            <a:pPr algn="ctr"/>
            <a:r>
              <a:rPr lang="en-US" dirty="0" smtClean="0"/>
              <a:t>Third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Second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sz="800" dirty="0" smtClean="0"/>
          </a:p>
          <a:p>
            <a:pPr algn="ctr"/>
            <a:r>
              <a:rPr lang="en-US" dirty="0" smtClean="0"/>
              <a:t>Lead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57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4044</TotalTime>
  <Words>1197</Words>
  <Application>Microsoft Macintosh PowerPoint</Application>
  <PresentationFormat>On-screen Show (4:3)</PresentationFormat>
  <Paragraphs>228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Urban</vt:lpstr>
      <vt:lpstr>2014 PCC Annual Meeting  June 17, 2014</vt:lpstr>
      <vt:lpstr>Spring 2014  League Champions</vt:lpstr>
      <vt:lpstr>Spring 2014 Champions</vt:lpstr>
      <vt:lpstr>Spring 2014 Champions</vt:lpstr>
      <vt:lpstr>Spring 2014 Champions</vt:lpstr>
      <vt:lpstr>Spring 2014 Champions</vt:lpstr>
      <vt:lpstr>2014 Arena Clubs  National Championship</vt:lpstr>
      <vt:lpstr>2014 Arena Clubs National Championship</vt:lpstr>
      <vt:lpstr>Our representatives</vt:lpstr>
      <vt:lpstr>PowerPoint Presentation</vt:lpstr>
      <vt:lpstr>Dedicated Ice Project</vt:lpstr>
      <vt:lpstr>Dedicated Ice Project</vt:lpstr>
      <vt:lpstr>Palmetto Curling Club    Adopt-a-Rock Program</vt:lpstr>
      <vt:lpstr>Adopt-A-ROCK Program from the  Palmetto Curling Club!</vt:lpstr>
      <vt:lpstr>What is *Adopt-A-ROCK program*?</vt:lpstr>
      <vt:lpstr>Adopt-A-ROCK program </vt:lpstr>
      <vt:lpstr>How does it work?</vt:lpstr>
      <vt:lpstr>How does it work?</vt:lpstr>
      <vt:lpstr>How does it work?</vt:lpstr>
      <vt:lpstr>How does it work?</vt:lpstr>
      <vt:lpstr>2014 – 2015 Membership</vt:lpstr>
      <vt:lpstr>2014 – 2015 Membership</vt:lpstr>
      <vt:lpstr>2014 – 2015 Membership</vt:lpstr>
      <vt:lpstr>Upcoming events 2014 Fall League</vt:lpstr>
      <vt:lpstr>Upcoming events</vt:lpstr>
      <vt:lpstr>2014 Fall League</vt:lpstr>
      <vt:lpstr>2014 Fall League</vt:lpstr>
      <vt:lpstr>2014 Fall League</vt:lpstr>
      <vt:lpstr>Elections – Board Members</vt:lpstr>
      <vt:lpstr>Elections Board Members</vt:lpstr>
      <vt:lpstr>Elections - Process</vt:lpstr>
      <vt:lpstr>Elections - Process</vt:lpstr>
      <vt:lpstr>Elections – Nominations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 Plante</dc:creator>
  <cp:lastModifiedBy>Ryan Smith</cp:lastModifiedBy>
  <cp:revision>85</cp:revision>
  <dcterms:created xsi:type="dcterms:W3CDTF">2013-08-19T18:57:00Z</dcterms:created>
  <dcterms:modified xsi:type="dcterms:W3CDTF">2014-06-20T01:14:22Z</dcterms:modified>
</cp:coreProperties>
</file>